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DB6E-F794-4700-B432-20EBCA1ACFFE}" type="datetimeFigureOut">
              <a:rPr lang="pt-BR" smtClean="0"/>
              <a:t>18/04/2014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987B-C5B6-4B6F-9237-9808CC1979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506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DB6E-F794-4700-B432-20EBCA1ACFFE}" type="datetimeFigureOut">
              <a:rPr lang="pt-BR" smtClean="0"/>
              <a:t>18/04/2014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987B-C5B6-4B6F-9237-9808CC1979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2998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DB6E-F794-4700-B432-20EBCA1ACFFE}" type="datetimeFigureOut">
              <a:rPr lang="pt-BR" smtClean="0"/>
              <a:t>18/04/2014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987B-C5B6-4B6F-9237-9808CC1979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819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DB6E-F794-4700-B432-20EBCA1ACFFE}" type="datetimeFigureOut">
              <a:rPr lang="pt-BR" smtClean="0"/>
              <a:t>18/04/2014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987B-C5B6-4B6F-9237-9808CC1979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75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DB6E-F794-4700-B432-20EBCA1ACFFE}" type="datetimeFigureOut">
              <a:rPr lang="pt-BR" smtClean="0"/>
              <a:t>18/04/2014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987B-C5B6-4B6F-9237-9808CC1979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405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DB6E-F794-4700-B432-20EBCA1ACFFE}" type="datetimeFigureOut">
              <a:rPr lang="pt-BR" smtClean="0"/>
              <a:t>18/04/2014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987B-C5B6-4B6F-9237-9808CC1979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69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DB6E-F794-4700-B432-20EBCA1ACFFE}" type="datetimeFigureOut">
              <a:rPr lang="pt-BR" smtClean="0"/>
              <a:t>18/04/2014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987B-C5B6-4B6F-9237-9808CC1979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1371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DB6E-F794-4700-B432-20EBCA1ACFFE}" type="datetimeFigureOut">
              <a:rPr lang="pt-BR" smtClean="0"/>
              <a:t>18/04/2014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987B-C5B6-4B6F-9237-9808CC1979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7368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DB6E-F794-4700-B432-20EBCA1ACFFE}" type="datetimeFigureOut">
              <a:rPr lang="pt-BR" smtClean="0"/>
              <a:t>18/04/2014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987B-C5B6-4B6F-9237-9808CC1979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507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DB6E-F794-4700-B432-20EBCA1ACFFE}" type="datetimeFigureOut">
              <a:rPr lang="pt-BR" smtClean="0"/>
              <a:t>18/04/2014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987B-C5B6-4B6F-9237-9808CC1979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88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DB6E-F794-4700-B432-20EBCA1ACFFE}" type="datetimeFigureOut">
              <a:rPr lang="pt-BR" smtClean="0"/>
              <a:t>18/04/2014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987B-C5B6-4B6F-9237-9808CC1979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834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3DB6E-F794-4700-B432-20EBCA1ACFFE}" type="datetimeFigureOut">
              <a:rPr lang="pt-BR" smtClean="0"/>
              <a:t>18/04/2014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3987B-C5B6-4B6F-9237-9808CC1979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150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/>
          </a:bodyPr>
          <a:lstStyle/>
          <a:p>
            <a:r>
              <a:rPr lang="pt-BR" sz="3600" dirty="0" smtClean="0"/>
              <a:t>Modelo de Relato da Sequência Didática</a:t>
            </a:r>
            <a:br>
              <a:rPr lang="pt-BR" sz="3600" dirty="0" smtClean="0"/>
            </a:br>
            <a:r>
              <a:rPr lang="pt-BR" sz="3600" dirty="0" smtClean="0"/>
              <a:t>tema: indicar qual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425824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Preencher com os dados de identificação:</a:t>
            </a:r>
          </a:p>
          <a:p>
            <a:r>
              <a:rPr lang="pt-BR" dirty="0" smtClean="0"/>
              <a:t>Nome do/a professor/a</a:t>
            </a:r>
          </a:p>
          <a:p>
            <a:r>
              <a:rPr lang="pt-BR" dirty="0" smtClean="0"/>
              <a:t>Ano</a:t>
            </a:r>
          </a:p>
          <a:p>
            <a:r>
              <a:rPr lang="pt-BR" dirty="0" smtClean="0"/>
              <a:t>Escola</a:t>
            </a:r>
          </a:p>
          <a:p>
            <a:r>
              <a:rPr lang="pt-BR" dirty="0" smtClean="0"/>
              <a:t>Florianópolis abril/maio de 2014</a:t>
            </a:r>
          </a:p>
          <a:p>
            <a:r>
              <a:rPr lang="pt-BR" dirty="0" smtClean="0"/>
              <a:t>Rede Municipal de Ensino de Florianópolis</a:t>
            </a:r>
          </a:p>
          <a:p>
            <a:r>
              <a:rPr lang="pt-BR" dirty="0" smtClean="0"/>
              <a:t>MEC/UFSC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79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Sequência didática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Recurso utilizado: </a:t>
            </a:r>
            <a:r>
              <a:rPr lang="pt-BR" sz="2800" dirty="0" smtClean="0">
                <a:solidFill>
                  <a:srgbClr val="FF0000"/>
                </a:solidFill>
              </a:rPr>
              <a:t>indicação do título do livro, editora, ano.</a:t>
            </a:r>
          </a:p>
          <a:p>
            <a:r>
              <a:rPr lang="pt-BR" dirty="0" smtClean="0"/>
              <a:t>Tempo programado / tempo realizado: </a:t>
            </a:r>
            <a:r>
              <a:rPr lang="pt-BR" sz="2800" dirty="0" smtClean="0">
                <a:solidFill>
                  <a:srgbClr val="FF0000"/>
                </a:solidFill>
              </a:rPr>
              <a:t>indicar a proposta inicial e a proposta realizada.</a:t>
            </a:r>
          </a:p>
          <a:p>
            <a:r>
              <a:rPr lang="pt-BR" dirty="0" smtClean="0"/>
              <a:t>Área do conhecimento: </a:t>
            </a:r>
            <a:r>
              <a:rPr lang="pt-BR" sz="3000" dirty="0" smtClean="0">
                <a:solidFill>
                  <a:srgbClr val="FF0000"/>
                </a:solidFill>
              </a:rPr>
              <a:t>qual(ais) foram envolvidas</a:t>
            </a:r>
          </a:p>
          <a:p>
            <a:pPr lvl="1"/>
            <a:r>
              <a:rPr lang="pt-BR" dirty="0" smtClean="0"/>
              <a:t> Eixo/Campos Conceituais</a:t>
            </a:r>
          </a:p>
          <a:p>
            <a:pPr lvl="2"/>
            <a:r>
              <a:rPr lang="pt-BR" dirty="0" smtClean="0">
                <a:solidFill>
                  <a:srgbClr val="FF0000"/>
                </a:solidFill>
              </a:rPr>
              <a:t>Ex. de </a:t>
            </a:r>
            <a:r>
              <a:rPr lang="pt-BR" b="1" dirty="0" smtClean="0">
                <a:solidFill>
                  <a:srgbClr val="FF0000"/>
                </a:solidFill>
              </a:rPr>
              <a:t>Língua Portuguesa </a:t>
            </a:r>
            <a:r>
              <a:rPr lang="pt-BR" dirty="0" smtClean="0">
                <a:solidFill>
                  <a:srgbClr val="FF0000"/>
                </a:solidFill>
              </a:rPr>
              <a:t>(oralidade, produção oral ou escrita, leitura e análise linguística) e </a:t>
            </a:r>
            <a:r>
              <a:rPr lang="pt-BR" b="1" dirty="0" smtClean="0">
                <a:solidFill>
                  <a:srgbClr val="FF0000"/>
                </a:solidFill>
              </a:rPr>
              <a:t>Matemática </a:t>
            </a:r>
            <a:r>
              <a:rPr lang="pt-BR" dirty="0" smtClean="0">
                <a:solidFill>
                  <a:srgbClr val="FF0000"/>
                </a:solidFill>
              </a:rPr>
              <a:t>(números e operações, espaço e forma,  grandezas e medidas e tratamento da informação.</a:t>
            </a:r>
          </a:p>
          <a:p>
            <a:pPr lvl="1"/>
            <a:r>
              <a:rPr lang="pt-BR" dirty="0" smtClean="0"/>
              <a:t>Conteúdo – </a:t>
            </a:r>
            <a:r>
              <a:rPr lang="pt-BR" sz="3000" dirty="0" smtClean="0">
                <a:solidFill>
                  <a:srgbClr val="FF0000"/>
                </a:solidFill>
              </a:rPr>
              <a:t>indicar qual(ais)</a:t>
            </a:r>
            <a:endParaRPr lang="pt-BR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60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Etapas: resumo das etapas</a:t>
            </a:r>
          </a:p>
          <a:p>
            <a:pPr lvl="1" algn="just"/>
            <a:r>
              <a:rPr lang="pt-BR" dirty="0" smtClean="0"/>
              <a:t>Apresentação / contextualização </a:t>
            </a:r>
            <a:r>
              <a:rPr lang="pt-BR" dirty="0" smtClean="0">
                <a:solidFill>
                  <a:srgbClr val="FF0000"/>
                </a:solidFill>
              </a:rPr>
              <a:t>– como e em quantos dias/aulas</a:t>
            </a:r>
          </a:p>
          <a:p>
            <a:pPr lvl="1" algn="just"/>
            <a:r>
              <a:rPr lang="pt-BR" dirty="0" smtClean="0"/>
              <a:t>Abordagem do(s) conteúdo(s) – </a:t>
            </a:r>
            <a:r>
              <a:rPr lang="pt-BR" dirty="0" smtClean="0">
                <a:solidFill>
                  <a:srgbClr val="FF0000"/>
                </a:solidFill>
              </a:rPr>
              <a:t>como e em quantos dias/aulas</a:t>
            </a:r>
          </a:p>
          <a:p>
            <a:pPr lvl="1" algn="just"/>
            <a:r>
              <a:rPr lang="pt-BR" dirty="0" smtClean="0"/>
              <a:t>Sistematização – </a:t>
            </a:r>
            <a:r>
              <a:rPr lang="pt-BR" dirty="0" smtClean="0">
                <a:solidFill>
                  <a:srgbClr val="FF0000"/>
                </a:solidFill>
              </a:rPr>
              <a:t>como e em quantos dias/aulas</a:t>
            </a:r>
          </a:p>
          <a:p>
            <a:pPr lvl="1" algn="just"/>
            <a:r>
              <a:rPr lang="pt-BR" dirty="0" smtClean="0"/>
              <a:t>Avaliação – </a:t>
            </a:r>
            <a:r>
              <a:rPr lang="pt-BR" dirty="0" smtClean="0">
                <a:solidFill>
                  <a:srgbClr val="FF0000"/>
                </a:solidFill>
              </a:rPr>
              <a:t>como</a:t>
            </a:r>
          </a:p>
          <a:p>
            <a:pPr lvl="1" algn="just"/>
            <a:endParaRPr lang="pt-BR" dirty="0" smtClean="0"/>
          </a:p>
          <a:p>
            <a:pPr lvl="1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2179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Atividades realizadas com as crianças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Identificando com fotos, de preferência, com </a:t>
            </a:r>
            <a:r>
              <a:rPr lang="pt-BR" b="1" dirty="0" smtClean="0"/>
              <a:t>um ou duas para cada etapa</a:t>
            </a:r>
            <a:r>
              <a:rPr lang="pt-BR" dirty="0" smtClean="0"/>
              <a:t>;</a:t>
            </a:r>
          </a:p>
          <a:p>
            <a:pPr algn="just"/>
            <a:r>
              <a:rPr lang="pt-BR" dirty="0" smtClean="0"/>
              <a:t>Produções realizadas pelas crianças – </a:t>
            </a:r>
            <a:r>
              <a:rPr lang="pt-BR" dirty="0" err="1" smtClean="0"/>
              <a:t>scanear</a:t>
            </a:r>
            <a:r>
              <a:rPr lang="pt-BR" dirty="0" smtClean="0"/>
              <a:t> produções – de diversas aprendizagens das crianças, sem identificação do nome das crianças.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5885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Considerações e observações do/a professor/a aplicador da Sequência Didática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O que considerou relevante na aplicação e nos resultados;</a:t>
            </a:r>
          </a:p>
          <a:p>
            <a:pPr lvl="1" algn="just"/>
            <a:r>
              <a:rPr lang="pt-BR" dirty="0" smtClean="0">
                <a:solidFill>
                  <a:srgbClr val="FF0000"/>
                </a:solidFill>
              </a:rPr>
              <a:t>O que foi positivo e que permaneceria na Sequência Didática;</a:t>
            </a:r>
          </a:p>
          <a:p>
            <a:pPr lvl="1" algn="just"/>
            <a:r>
              <a:rPr lang="pt-BR" dirty="0" smtClean="0">
                <a:solidFill>
                  <a:srgbClr val="FF0000"/>
                </a:solidFill>
              </a:rPr>
              <a:t>O que foi negativo e que proporia mudanças na Sequência Didática;</a:t>
            </a:r>
          </a:p>
          <a:p>
            <a:pPr lvl="1" algn="just"/>
            <a:r>
              <a:rPr lang="pt-BR" dirty="0" smtClean="0">
                <a:solidFill>
                  <a:srgbClr val="FF0000"/>
                </a:solidFill>
              </a:rPr>
              <a:t>E outras observações e considerações que julgar necessário socializar no grupo.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405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244</Words>
  <Application>Microsoft Office PowerPoint</Application>
  <PresentationFormat>Apresentação na tela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Modelo de Relato da Sequência Didática tema: indicar qual</vt:lpstr>
      <vt:lpstr>Sequência didática</vt:lpstr>
      <vt:lpstr>Desenvolvimento</vt:lpstr>
      <vt:lpstr>Atividades realizadas com as crianças</vt:lpstr>
      <vt:lpstr>Considerações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Relato da Sequência Didática tema: indicar qual</dc:title>
  <dc:creator>Monica</dc:creator>
  <cp:lastModifiedBy>Monica</cp:lastModifiedBy>
  <cp:revision>4</cp:revision>
  <dcterms:created xsi:type="dcterms:W3CDTF">2014-04-18T14:58:06Z</dcterms:created>
  <dcterms:modified xsi:type="dcterms:W3CDTF">2014-04-18T15:28:25Z</dcterms:modified>
</cp:coreProperties>
</file>